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C5E3F3-B87E-494D-A513-5AED7A32C456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BE6071-DB5C-4170-AF96-BC15E55F8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09120"/>
            <a:ext cx="8686800" cy="2016224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                                                                                                                              Тараненко </a:t>
            </a:r>
            <a:r>
              <a:rPr lang="ru-RU" sz="1400" dirty="0" err="1" smtClean="0"/>
              <a:t>светлана</a:t>
            </a:r>
            <a:r>
              <a:rPr lang="ru-RU" sz="1400" dirty="0" smtClean="0"/>
              <a:t> </a:t>
            </a:r>
            <a:r>
              <a:rPr lang="ru-RU" sz="1400" dirty="0" err="1" smtClean="0"/>
              <a:t>васильевна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                                                                         педагог-психолог </a:t>
            </a:r>
            <a:r>
              <a:rPr lang="ru-RU" sz="1400" dirty="0" err="1" smtClean="0"/>
              <a:t>мбоу</a:t>
            </a:r>
            <a:r>
              <a:rPr lang="ru-RU" sz="1400" dirty="0" smtClean="0"/>
              <a:t> </a:t>
            </a:r>
            <a:r>
              <a:rPr lang="ru-RU" sz="1400" dirty="0" err="1" smtClean="0"/>
              <a:t>сош</a:t>
            </a:r>
            <a:r>
              <a:rPr lang="ru-RU" sz="1400" dirty="0" smtClean="0"/>
              <a:t> №5</a:t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                                                                          мо </a:t>
            </a:r>
            <a:r>
              <a:rPr lang="ru-RU" sz="1400" dirty="0" err="1" smtClean="0"/>
              <a:t>новопокровский</a:t>
            </a:r>
            <a:r>
              <a:rPr lang="ru-RU" sz="1400" dirty="0" smtClean="0"/>
              <a:t> район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954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+mj-lt"/>
              </a:rPr>
              <a:t>МЕТОДЫ РАЗРЕШЕНИЯ ПЕДАГОГИЧЕСКИХ </a:t>
            </a:r>
            <a:r>
              <a:rPr lang="ru-RU" sz="4400" b="1" dirty="0" smtClean="0">
                <a:latin typeface="+mj-lt"/>
              </a:rPr>
              <a:t>КОНФЛИКТОВ</a:t>
            </a:r>
            <a:endParaRPr lang="ru-RU" sz="4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10081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68760"/>
            <a:ext cx="8458200" cy="4032448"/>
          </a:xfrm>
        </p:spPr>
        <p:txBody>
          <a:bodyPr>
            <a:noAutofit/>
          </a:bodyPr>
          <a:lstStyle/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Педагогический конфликт — это столкновение противоположно направленных целей, интересов, позиций субъектов педагогического </a:t>
            </a:r>
            <a:r>
              <a:rPr lang="ru-RU" sz="4400" dirty="0" smtClean="0"/>
              <a:t>взаимодействия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СТОРОНЫ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Учитель-учитель</a:t>
            </a:r>
          </a:p>
          <a:p>
            <a:r>
              <a:rPr lang="ru-RU" dirty="0" smtClean="0"/>
              <a:t>Учитель-родитель</a:t>
            </a:r>
          </a:p>
          <a:p>
            <a:r>
              <a:rPr lang="ru-RU" dirty="0" smtClean="0"/>
              <a:t>Учитель-ученик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Конфликт «учитель-ученик»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Конфликт деятельности</a:t>
            </a:r>
          </a:p>
          <a:p>
            <a:r>
              <a:rPr lang="ru-RU" dirty="0" smtClean="0"/>
              <a:t>Конфликт поступков</a:t>
            </a:r>
          </a:p>
          <a:p>
            <a:r>
              <a:rPr lang="ru-RU" dirty="0" smtClean="0"/>
              <a:t>Конфликт отношений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Техника </a:t>
            </a:r>
            <a:r>
              <a:rPr lang="ru-RU" dirty="0" err="1" smtClean="0"/>
              <a:t>РАЗРЕШЕНИя</a:t>
            </a:r>
            <a:r>
              <a:rPr lang="ru-RU" dirty="0" smtClean="0"/>
              <a:t> </a:t>
            </a:r>
            <a:r>
              <a:rPr lang="ru-RU" dirty="0" smtClean="0"/>
              <a:t>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32856"/>
            <a:ext cx="8686800" cy="394726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Метод критического мышления </a:t>
            </a:r>
          </a:p>
          <a:p>
            <a:pPr algn="ctr">
              <a:buNone/>
            </a:pPr>
            <a:r>
              <a:rPr lang="ru-RU" b="1" dirty="0" smtClean="0"/>
              <a:t>ЭДВАРДА </a:t>
            </a:r>
            <a:r>
              <a:rPr lang="ru-RU" b="1" dirty="0" smtClean="0"/>
              <a:t>ДЕ </a:t>
            </a:r>
            <a:r>
              <a:rPr lang="ru-RU" b="1" dirty="0" smtClean="0"/>
              <a:t>БОНО:</a:t>
            </a:r>
          </a:p>
          <a:p>
            <a:pPr algn="ctr">
              <a:buNone/>
            </a:pPr>
            <a:r>
              <a:rPr lang="ru-RU" dirty="0" smtClean="0"/>
              <a:t>Белая шляпа (факты, цифры)</a:t>
            </a:r>
          </a:p>
          <a:p>
            <a:pPr algn="ctr">
              <a:buNone/>
            </a:pPr>
            <a:r>
              <a:rPr lang="ru-RU" dirty="0" smtClean="0"/>
              <a:t>Черная шляпа (критика)</a:t>
            </a:r>
          </a:p>
          <a:p>
            <a:pPr algn="ctr">
              <a:buNone/>
            </a:pPr>
            <a:r>
              <a:rPr lang="ru-RU" dirty="0" smtClean="0"/>
              <a:t>Красная </a:t>
            </a:r>
            <a:r>
              <a:rPr lang="ru-RU" dirty="0" smtClean="0"/>
              <a:t>шляпа (эмоции)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Желтая шляпа (позитив)</a:t>
            </a:r>
          </a:p>
          <a:p>
            <a:pPr algn="ctr">
              <a:buNone/>
            </a:pPr>
            <a:r>
              <a:rPr lang="ru-RU" dirty="0" smtClean="0"/>
              <a:t>Зеленая шляпа (творчество)</a:t>
            </a:r>
            <a:br>
              <a:rPr lang="ru-RU" dirty="0" smtClean="0"/>
            </a:br>
            <a:r>
              <a:rPr lang="ru-RU" dirty="0" smtClean="0"/>
              <a:t>С</a:t>
            </a:r>
            <a:r>
              <a:rPr lang="ru-RU" dirty="0" smtClean="0"/>
              <a:t>иняя шляпа (опыт, урок)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79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                                                                                                                              Тараненко светлана васильевна                                                                                                                               педагог-психолог мбоу сош №5                                                                                                                                мо новопокровский район</vt:lpstr>
      <vt:lpstr>Слайд 2</vt:lpstr>
      <vt:lpstr>СТОРОНЫ КОНФЛИКТА</vt:lpstr>
      <vt:lpstr>Конфликт «учитель-ученик»</vt:lpstr>
      <vt:lpstr>Техника РАЗРЕШЕНИя КОНФЛИКТА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Svetlana</dc:creator>
  <cp:lastModifiedBy>Svetlana</cp:lastModifiedBy>
  <cp:revision>8</cp:revision>
  <dcterms:created xsi:type="dcterms:W3CDTF">2022-01-24T18:41:57Z</dcterms:created>
  <dcterms:modified xsi:type="dcterms:W3CDTF">2022-01-25T03:58:34Z</dcterms:modified>
</cp:coreProperties>
</file>